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5053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8804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805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806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0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780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10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99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402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36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962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97075-B0B1-403E-A5E0-B0290A45CF39}" type="datetimeFigureOut">
              <a:rPr lang="it-IT" smtClean="0"/>
              <a:t>28/07/2020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AD636-472C-4E02-B802-816B3F4ED0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099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700462" y="729135"/>
            <a:ext cx="4465053" cy="2376000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</a:t>
            </a:r>
          </a:p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205621" y="736978"/>
            <a:ext cx="4465053" cy="2376000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</a:t>
            </a:r>
          </a:p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….</a:t>
            </a:r>
          </a:p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….</a:t>
            </a:r>
          </a:p>
        </p:txBody>
      </p:sp>
      <p:sp>
        <p:nvSpPr>
          <p:cNvPr id="6" name="Rettangolo 5"/>
          <p:cNvSpPr/>
          <p:nvPr/>
        </p:nvSpPr>
        <p:spPr>
          <a:xfrm>
            <a:off x="1700463" y="3166475"/>
            <a:ext cx="4465053" cy="2376000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</a:t>
            </a:r>
          </a:p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</a:t>
            </a:r>
          </a:p>
        </p:txBody>
      </p:sp>
      <p:sp>
        <p:nvSpPr>
          <p:cNvPr id="7" name="Rettangolo 6"/>
          <p:cNvSpPr/>
          <p:nvPr/>
        </p:nvSpPr>
        <p:spPr>
          <a:xfrm>
            <a:off x="6205621" y="3166475"/>
            <a:ext cx="4465053" cy="2376000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</a:t>
            </a:r>
          </a:p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….</a:t>
            </a:r>
          </a:p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….</a:t>
            </a:r>
          </a:p>
        </p:txBody>
      </p:sp>
      <p:cxnSp>
        <p:nvCxnSpPr>
          <p:cNvPr id="11" name="Connettore 2 10"/>
          <p:cNvCxnSpPr/>
          <p:nvPr/>
        </p:nvCxnSpPr>
        <p:spPr>
          <a:xfrm flipV="1">
            <a:off x="1048132" y="1234391"/>
            <a:ext cx="6055" cy="3741488"/>
          </a:xfrm>
          <a:prstGeom prst="straightConnector1">
            <a:avLst/>
          </a:prstGeom>
          <a:ln w="349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527347" y="575285"/>
            <a:ext cx="104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HIGH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27347" y="5265653"/>
            <a:ext cx="104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LOW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 rot="16200000">
            <a:off x="23406" y="2920469"/>
            <a:ext cx="1514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6"/>
                </a:solidFill>
              </a:rPr>
              <a:t>INFLUENCE</a:t>
            </a:r>
            <a:endParaRPr lang="it-IT" b="1" dirty="0">
              <a:solidFill>
                <a:schemeClr val="accent6"/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2131355" y="6088527"/>
            <a:ext cx="8064000" cy="45825"/>
          </a:xfrm>
          <a:prstGeom prst="straightConnector1">
            <a:avLst/>
          </a:prstGeom>
          <a:ln w="349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 rot="5400000">
            <a:off x="9962196" y="5869245"/>
            <a:ext cx="104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HIGH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 rot="5400000">
            <a:off x="1275930" y="5903861"/>
            <a:ext cx="104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LOW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5279991" y="6134352"/>
            <a:ext cx="1514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6"/>
                </a:solidFill>
              </a:rPr>
              <a:t>RELEVANCE</a:t>
            </a:r>
            <a:endParaRPr lang="it-IT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75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700462" y="729135"/>
            <a:ext cx="4465053" cy="2376000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</a:t>
            </a:r>
          </a:p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205621" y="736978"/>
            <a:ext cx="4465053" cy="2376000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</a:t>
            </a:r>
          </a:p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….</a:t>
            </a:r>
          </a:p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….</a:t>
            </a:r>
          </a:p>
        </p:txBody>
      </p:sp>
      <p:sp>
        <p:nvSpPr>
          <p:cNvPr id="6" name="Rettangolo 5"/>
          <p:cNvSpPr/>
          <p:nvPr/>
        </p:nvSpPr>
        <p:spPr>
          <a:xfrm>
            <a:off x="1700463" y="3166475"/>
            <a:ext cx="4465053" cy="2376000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</a:t>
            </a:r>
          </a:p>
          <a:p>
            <a:pPr marL="342900" indent="-342900">
              <a:buAutoNum type="arabicPeriod"/>
            </a:pP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</a:t>
            </a:r>
          </a:p>
        </p:txBody>
      </p:sp>
      <p:sp>
        <p:nvSpPr>
          <p:cNvPr id="7" name="Rettangolo 6"/>
          <p:cNvSpPr/>
          <p:nvPr/>
        </p:nvSpPr>
        <p:spPr>
          <a:xfrm>
            <a:off x="6205621" y="3166475"/>
            <a:ext cx="4465053" cy="2376000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</a:t>
            </a:r>
          </a:p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….</a:t>
            </a:r>
          </a:p>
          <a:p>
            <a:pPr marL="342900" lvl="0" indent="-342900">
              <a:buFontTx/>
              <a:buAutoNum type="arabicPeriod"/>
            </a:pPr>
            <a:r>
              <a:rPr lang="it-IT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….</a:t>
            </a:r>
          </a:p>
        </p:txBody>
      </p:sp>
      <p:cxnSp>
        <p:nvCxnSpPr>
          <p:cNvPr id="11" name="Connettore 2 10"/>
          <p:cNvCxnSpPr/>
          <p:nvPr/>
        </p:nvCxnSpPr>
        <p:spPr>
          <a:xfrm flipV="1">
            <a:off x="1048132" y="1234391"/>
            <a:ext cx="6055" cy="3741488"/>
          </a:xfrm>
          <a:prstGeom prst="straightConnector1">
            <a:avLst/>
          </a:prstGeom>
          <a:ln w="349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427789" y="698272"/>
            <a:ext cx="1237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EXTRINSIC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65220" y="5265653"/>
            <a:ext cx="116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INTRINSIC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 rot="16200000">
            <a:off x="23406" y="2920469"/>
            <a:ext cx="1514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6"/>
                </a:solidFill>
              </a:rPr>
              <a:t>MOTIVATION</a:t>
            </a:r>
            <a:endParaRPr lang="it-IT" b="1" dirty="0">
              <a:solidFill>
                <a:schemeClr val="accent6"/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2131355" y="6088527"/>
            <a:ext cx="8064000" cy="45825"/>
          </a:xfrm>
          <a:prstGeom prst="straightConnector1">
            <a:avLst/>
          </a:prstGeom>
          <a:ln w="349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10063794" y="5945171"/>
            <a:ext cx="2069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OTHER-ORIENTED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27789" y="5904922"/>
            <a:ext cx="1895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SELF-ORIENTED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5279991" y="6134352"/>
            <a:ext cx="1514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6"/>
                </a:solidFill>
              </a:rPr>
              <a:t>ORIENTATION</a:t>
            </a:r>
            <a:endParaRPr lang="it-IT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91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36</Words>
  <Application>Microsoft Office PowerPoint</Application>
  <PresentationFormat>Widescreen</PresentationFormat>
  <Paragraphs>36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 STEFANIA</dc:creator>
  <cp:lastModifiedBy>MAURO  STEFANIA</cp:lastModifiedBy>
  <cp:revision>9</cp:revision>
  <dcterms:created xsi:type="dcterms:W3CDTF">2018-11-22T15:19:19Z</dcterms:created>
  <dcterms:modified xsi:type="dcterms:W3CDTF">2020-07-28T13:45:22Z</dcterms:modified>
</cp:coreProperties>
</file>